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7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3E39F-B9EA-4038-A20A-4E887C85A2D6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35DE9-FE9B-4132-9324-A327805A38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Татарстан </a:t>
            </a:r>
            <a:r>
              <a:rPr lang="ru-RU" dirty="0" err="1" smtClean="0">
                <a:solidFill>
                  <a:srgbClr val="FF0000"/>
                </a:solidFill>
              </a:rPr>
              <a:t>елгалары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чишм</a:t>
            </a:r>
            <a:r>
              <a:rPr lang="tt-RU" dirty="0" smtClean="0"/>
              <a:t>ә</a:t>
            </a:r>
            <a:r>
              <a:rPr lang="ru-RU" dirty="0" smtClean="0"/>
              <a:t>-родник</a:t>
            </a:r>
            <a:br>
              <a:rPr lang="ru-RU" dirty="0" smtClean="0"/>
            </a:br>
            <a:r>
              <a:rPr lang="ru-RU" dirty="0" err="1" smtClean="0"/>
              <a:t>киңлеге</a:t>
            </a:r>
            <a:r>
              <a:rPr lang="ru-RU" dirty="0" smtClean="0"/>
              <a:t>- ширина</a:t>
            </a:r>
            <a:br>
              <a:rPr lang="ru-RU" dirty="0" smtClean="0"/>
            </a:br>
            <a:r>
              <a:rPr lang="ru-RU" dirty="0" err="1" smtClean="0"/>
              <a:t>кушыла</a:t>
            </a:r>
            <a:r>
              <a:rPr lang="ru-RU" dirty="0" smtClean="0"/>
              <a:t>-впадает</a:t>
            </a:r>
            <a:br>
              <a:rPr lang="ru-RU" dirty="0" smtClean="0"/>
            </a:br>
            <a:r>
              <a:rPr lang="ru-RU" dirty="0" err="1" smtClean="0"/>
              <a:t>борынгы</a:t>
            </a:r>
            <a:r>
              <a:rPr lang="ru-RU" dirty="0" smtClean="0"/>
              <a:t>-древний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Татарстан – минем республикам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Якимова АА\Desktop\татарста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500306"/>
            <a:ext cx="8229600" cy="3000396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 err="1" smtClean="0"/>
              <a:t>Идел</a:t>
            </a:r>
            <a:r>
              <a:rPr lang="ru-RU" dirty="0" smtClean="0"/>
              <a:t>                            Волга</a:t>
            </a:r>
            <a:br>
              <a:rPr lang="ru-RU" dirty="0" smtClean="0"/>
            </a:br>
            <a:r>
              <a:rPr lang="ru-RU" dirty="0" err="1" smtClean="0"/>
              <a:t>Чулман</a:t>
            </a:r>
            <a:r>
              <a:rPr lang="ru-RU" dirty="0" smtClean="0"/>
              <a:t>                                        Кама</a:t>
            </a:r>
            <a:br>
              <a:rPr lang="ru-RU" dirty="0" smtClean="0"/>
            </a:br>
            <a:r>
              <a:rPr lang="ru-RU" dirty="0" err="1" smtClean="0"/>
              <a:t>Агыйдел</a:t>
            </a:r>
            <a:r>
              <a:rPr lang="ru-RU" dirty="0" smtClean="0"/>
              <a:t>              Белая</a:t>
            </a:r>
            <a:br>
              <a:rPr lang="ru-RU" dirty="0" smtClean="0"/>
            </a:br>
            <a:r>
              <a:rPr lang="ru-RU" dirty="0" err="1" smtClean="0"/>
              <a:t>Нократ</a:t>
            </a:r>
            <a:r>
              <a:rPr lang="ru-RU" dirty="0" smtClean="0"/>
              <a:t>             Вятка</a:t>
            </a:r>
            <a:br>
              <a:rPr lang="ru-RU" dirty="0" smtClean="0"/>
            </a:br>
            <a:r>
              <a:rPr lang="ru-RU" dirty="0" err="1" smtClean="0"/>
              <a:t>Ык</a:t>
            </a:r>
            <a:r>
              <a:rPr lang="ru-RU" dirty="0" smtClean="0"/>
              <a:t>     Ик</a:t>
            </a:r>
            <a:br>
              <a:rPr lang="ru-RU" dirty="0" smtClean="0"/>
            </a:br>
            <a:r>
              <a:rPr lang="ru-RU" dirty="0" smtClean="0"/>
              <a:t>З</a:t>
            </a:r>
            <a:r>
              <a:rPr lang="tt-RU" dirty="0" smtClean="0"/>
              <a:t>әй          Зай</a:t>
            </a:r>
            <a:br>
              <a:rPr lang="tt-RU" dirty="0" smtClean="0"/>
            </a:br>
            <a:r>
              <a:rPr lang="tt-RU" dirty="0" smtClean="0"/>
              <a:t>Мишә      М</a:t>
            </a:r>
            <a:r>
              <a:rPr lang="ru-RU" dirty="0" err="1" smtClean="0"/>
              <a:t>ёша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tt-RU" dirty="0" smtClean="0"/>
              <a:t>Чирмешән      Черемшан</a:t>
            </a:r>
            <a:br>
              <a:rPr lang="tt-RU" dirty="0" smtClean="0"/>
            </a:br>
            <a:r>
              <a:rPr lang="tt-RU" dirty="0" smtClean="0"/>
              <a:t>Зөя                    Свияга</a:t>
            </a:r>
            <a:r>
              <a:rPr lang="tt-RU" smtClean="0"/>
              <a:t/>
            </a:r>
            <a:br>
              <a:rPr lang="tt-RU" smtClean="0"/>
            </a:br>
            <a:r>
              <a:rPr lang="tt-RU" smtClean="0"/>
              <a:t>Казансу              </a:t>
            </a:r>
            <a:r>
              <a:rPr lang="tt-RU" dirty="0" smtClean="0"/>
              <a:t>Казанка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/>
          <a:lstStyle/>
          <a:p>
            <a:r>
              <a:rPr lang="tt-RU" dirty="0" smtClean="0">
                <a:solidFill>
                  <a:srgbClr val="FF0000"/>
                </a:solidFill>
              </a:rPr>
              <a:t>Саннарның язылышы</a:t>
            </a:r>
            <a:r>
              <a:rPr lang="tt-RU" dirty="0" smtClean="0"/>
              <a:t/>
            </a:r>
            <a:br>
              <a:rPr lang="tt-RU" dirty="0" smtClean="0"/>
            </a:br>
            <a:r>
              <a:rPr lang="tt-RU" dirty="0" smtClean="0"/>
              <a:t>1.11-19 </a:t>
            </a:r>
            <a:r>
              <a:rPr lang="tt-RU" dirty="0" smtClean="0"/>
              <a:t>–кушылып </a:t>
            </a:r>
            <a:r>
              <a:rPr lang="tt-RU" dirty="0" smtClean="0"/>
              <a:t>языла</a:t>
            </a:r>
            <a:r>
              <a:rPr lang="tt-RU" dirty="0" smtClean="0"/>
              <a:t/>
            </a:r>
            <a:br>
              <a:rPr lang="tt-RU" dirty="0" smtClean="0"/>
            </a:br>
            <a:r>
              <a:rPr lang="tt-RU" dirty="0" smtClean="0"/>
              <a:t>2.тезмә </a:t>
            </a:r>
            <a:r>
              <a:rPr lang="tt-RU" dirty="0" smtClean="0"/>
              <a:t>саннар аерым языла</a:t>
            </a:r>
            <a:br>
              <a:rPr lang="tt-RU" dirty="0" smtClean="0"/>
            </a:br>
            <a:r>
              <a:rPr lang="tt-RU" dirty="0" smtClean="0"/>
              <a:t>17-унҗиде</a:t>
            </a:r>
            <a:br>
              <a:rPr lang="tt-RU" dirty="0" smtClean="0"/>
            </a:br>
            <a:r>
              <a:rPr lang="tt-RU" dirty="0" smtClean="0"/>
              <a:t>42-кырык ике</a:t>
            </a:r>
            <a:br>
              <a:rPr lang="tt-RU" dirty="0" smtClean="0"/>
            </a:br>
            <a:r>
              <a:rPr lang="tt-RU" dirty="0" smtClean="0"/>
              <a:t>2020-ике мең егерме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393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Идел - Волга</a:t>
            </a:r>
            <a:endParaRPr lang="ru-RU" dirty="0"/>
          </a:p>
        </p:txBody>
      </p:sp>
      <p:pic>
        <p:nvPicPr>
          <p:cNvPr id="2050" name="Picture 2" descr="C:\Users\Якимова АА\Desktop\волг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Чулман - Кама</a:t>
            </a:r>
            <a:endParaRPr lang="ru-RU" dirty="0"/>
          </a:p>
        </p:txBody>
      </p:sp>
      <p:pic>
        <p:nvPicPr>
          <p:cNvPr id="3074" name="Picture 2" descr="C:\Users\Якимова АА\Desktop\кама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Агыйдел - Белая</a:t>
            </a:r>
            <a:endParaRPr lang="ru-RU" dirty="0"/>
          </a:p>
        </p:txBody>
      </p:sp>
      <p:pic>
        <p:nvPicPr>
          <p:cNvPr id="4098" name="Picture 2" descr="C:\Users\Якимова АА\Desktop\бел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Нократ - Вятка</a:t>
            </a:r>
            <a:endParaRPr lang="ru-RU" dirty="0"/>
          </a:p>
        </p:txBody>
      </p:sp>
      <p:pic>
        <p:nvPicPr>
          <p:cNvPr id="5122" name="Picture 2" descr="C:\Users\Якимова АА\Desktop\вят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Ык - Ик</a:t>
            </a:r>
            <a:endParaRPr lang="ru-RU" dirty="0"/>
          </a:p>
        </p:txBody>
      </p:sp>
      <p:pic>
        <p:nvPicPr>
          <p:cNvPr id="6146" name="Picture 2" descr="C:\Users\Якимова АА\Desktop\и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001156" cy="5786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Зәй - Зай</a:t>
            </a:r>
            <a:endParaRPr lang="ru-RU" dirty="0"/>
          </a:p>
        </p:txBody>
      </p:sp>
      <p:pic>
        <p:nvPicPr>
          <p:cNvPr id="7170" name="Picture 2" descr="C:\Users\Якимова АА\Desktop\за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Мишә - </a:t>
            </a:r>
            <a:r>
              <a:rPr lang="ru-RU" dirty="0" smtClean="0"/>
              <a:t>Мёша</a:t>
            </a:r>
            <a:endParaRPr lang="ru-RU" dirty="0"/>
          </a:p>
        </p:txBody>
      </p:sp>
      <p:pic>
        <p:nvPicPr>
          <p:cNvPr id="8194" name="Picture 2" descr="C:\Users\Якимова АА\Desktop\меш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124"/>
            <a:ext cx="9144000" cy="5732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Чирм</a:t>
            </a:r>
            <a:r>
              <a:rPr lang="tt-RU" dirty="0" smtClean="0"/>
              <a:t>ешән - Черемшан</a:t>
            </a:r>
            <a:endParaRPr lang="ru-RU" dirty="0"/>
          </a:p>
        </p:txBody>
      </p:sp>
      <p:pic>
        <p:nvPicPr>
          <p:cNvPr id="9218" name="Picture 2" descr="C:\Users\Якимова АА\Desktop\черемша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123"/>
            <a:ext cx="9144000" cy="5732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Зөя - Свияга</a:t>
            </a:r>
            <a:endParaRPr lang="ru-RU" dirty="0"/>
          </a:p>
        </p:txBody>
      </p:sp>
      <p:pic>
        <p:nvPicPr>
          <p:cNvPr id="10242" name="Picture 2" descr="C:\Users\Якимова АА\Desktop\свияг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Казансу - Казанка</a:t>
            </a:r>
            <a:endParaRPr lang="ru-RU" dirty="0"/>
          </a:p>
        </p:txBody>
      </p:sp>
      <p:pic>
        <p:nvPicPr>
          <p:cNvPr id="11266" name="Picture 2" descr="C:\Users\Якимова АА\Desktop\казан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8991600" cy="5715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Татарстан – минем республикам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Якимова АА\Desktop\татарста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Якимова АА\Desktop\казанка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2852936"/>
            <a:ext cx="78581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6600" dirty="0" smtClean="0">
                <a:solidFill>
                  <a:schemeClr val="bg1">
                    <a:lumMod val="95000"/>
                  </a:schemeClr>
                </a:solidFill>
              </a:rPr>
              <a:t>Елга исемнәрен ятларга</a:t>
            </a:r>
            <a:endParaRPr lang="ru-RU" sz="6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14290"/>
            <a:ext cx="3571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6000" dirty="0" smtClean="0">
                <a:solidFill>
                  <a:schemeClr val="bg1">
                    <a:lumMod val="95000"/>
                  </a:schemeClr>
                </a:solidFill>
              </a:rPr>
              <a:t>Өйгә эш</a:t>
            </a:r>
            <a:endParaRPr lang="ru-RU" sz="6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51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Татарстан елгалары чишмә-родник киңлеге- ширина кушыла-впадает борынгы-древний</vt:lpstr>
      <vt:lpstr>Татарстан – минем республикам</vt:lpstr>
      <vt:lpstr> Идел                            Волга Чулман                                        Кама Агыйдел              Белая Нократ             Вятка Ык     Ик Зәй          Зай Мишә      Мёша Чирмешән      Черемшан Зөя                    Свияга Казансу              Казанка  </vt:lpstr>
      <vt:lpstr>Саннарның язылышы 1.11-19 –кушылып языла 2.тезмә саннар аерым языла 17-унҗиде 42-кырык ике 2020-ике мең егерме</vt:lpstr>
      <vt:lpstr>Идел - Волга</vt:lpstr>
      <vt:lpstr>Чулман - Кама</vt:lpstr>
      <vt:lpstr>Агыйдел - Белая</vt:lpstr>
      <vt:lpstr>Нократ - Вятка</vt:lpstr>
      <vt:lpstr>Ык - Ик</vt:lpstr>
      <vt:lpstr>Зәй - Зай</vt:lpstr>
      <vt:lpstr>Мишә - Мёша</vt:lpstr>
      <vt:lpstr>Чирмешән - Черемшан</vt:lpstr>
      <vt:lpstr>Зөя - Свияга</vt:lpstr>
      <vt:lpstr>Казансу - Казанка</vt:lpstr>
      <vt:lpstr>Татарстан – минем республикам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Якимова АА</dc:creator>
  <cp:lastModifiedBy>Admin</cp:lastModifiedBy>
  <cp:revision>10</cp:revision>
  <dcterms:created xsi:type="dcterms:W3CDTF">2011-01-22T09:30:11Z</dcterms:created>
  <dcterms:modified xsi:type="dcterms:W3CDTF">2020-04-21T07:38:25Z</dcterms:modified>
</cp:coreProperties>
</file>